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0"/>
  </p:notesMasterIdLst>
  <p:sldIdLst>
    <p:sldId id="311" r:id="rId3"/>
    <p:sldId id="323" r:id="rId4"/>
    <p:sldId id="324" r:id="rId5"/>
    <p:sldId id="327" r:id="rId6"/>
    <p:sldId id="259" r:id="rId7"/>
    <p:sldId id="260" r:id="rId8"/>
    <p:sldId id="261" r:id="rId9"/>
    <p:sldId id="305" r:id="rId10"/>
    <p:sldId id="328" r:id="rId11"/>
    <p:sldId id="310" r:id="rId12"/>
    <p:sldId id="306" r:id="rId13"/>
    <p:sldId id="307" r:id="rId14"/>
    <p:sldId id="308" r:id="rId15"/>
    <p:sldId id="309" r:id="rId16"/>
    <p:sldId id="329" r:id="rId17"/>
    <p:sldId id="32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8" autoAdjust="0"/>
    <p:restoredTop sz="94660"/>
  </p:normalViewPr>
  <p:slideViewPr>
    <p:cSldViewPr snapToGrid="0">
      <p:cViewPr>
        <p:scale>
          <a:sx n="99" d="100"/>
          <a:sy n="99" d="100"/>
        </p:scale>
        <p:origin x="696" y="2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48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AVAR-Suggested Window Length for Other Signal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150916"/>
            <a:ext cx="10507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have also showed that AVAR-suggested window length yields near-optimal results with non-random walk signals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Haeri, Hossein, Craig E. Beal,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Kshitij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Jerath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"Near-optimal moving average estimation at characteristic timescales: An Allan Variance approach." IEEE Control Systems Letters 5.5 (2020): 1531-1536.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20B746-32FE-5D9A-5156-EC7F3211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19" y="2212861"/>
            <a:ext cx="2819035" cy="17926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479A53-4DC4-7F08-CCB8-39CE7812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092" y="2212861"/>
            <a:ext cx="2819035" cy="1792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03D0A4-CAFA-9E82-42D6-0AB4F6C3D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565" y="2212860"/>
            <a:ext cx="2819035" cy="17926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5502930-9600-58D0-CC42-218A6E9AE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618" y="4211824"/>
            <a:ext cx="2819035" cy="17926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C4C8E52-045A-6E9C-2379-18B148519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9091" y="4211824"/>
            <a:ext cx="2819035" cy="17926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8A448C-B4DC-94E6-E493-0389CD4EB7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9422" y="4182368"/>
            <a:ext cx="2815178" cy="17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27497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Moving Average Estimation: What is a Good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  <a:p>
            <a:r>
              <a:rPr lang="en-US" dirty="0"/>
              <a:t>This is mainly because in many scenarios the signal and noise characteristics are not available in prior or have an unforeseen dynamics.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7900</TotalTime>
  <Words>1205</Words>
  <Application>Microsoft Macintosh PowerPoint</Application>
  <PresentationFormat>Widescreen</PresentationFormat>
  <Paragraphs>130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Moving Average Estimation: What is a Good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AVAR-Suggested Window Length for Other Signal Types</vt:lpstr>
      <vt:lpstr>Conclusion and Future Work</vt:lpstr>
      <vt:lpstr>PowerPoint Presentation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79</cp:revision>
  <dcterms:created xsi:type="dcterms:W3CDTF">2016-08-30T22:58:23Z</dcterms:created>
  <dcterms:modified xsi:type="dcterms:W3CDTF">2022-06-08T04:11:48Z</dcterms:modified>
</cp:coreProperties>
</file>